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75" r:id="rId5"/>
    <p:sldId id="278" r:id="rId6"/>
    <p:sldId id="279" r:id="rId7"/>
    <p:sldId id="277" r:id="rId8"/>
  </p:sldIdLst>
  <p:sldSz cx="12192000" cy="6858000"/>
  <p:notesSz cx="6858000" cy="9144000"/>
  <p:embeddedFontLst>
    <p:embeddedFont>
      <p:font typeface="서울남산 장체B" panose="02020603020101020101" pitchFamily="18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08" autoAdjust="0"/>
    <p:restoredTop sz="94660"/>
  </p:normalViewPr>
  <p:slideViewPr>
    <p:cSldViewPr snapToGrid="0">
      <p:cViewPr varScale="1">
        <p:scale>
          <a:sx n="66" d="100"/>
          <a:sy n="66" d="100"/>
        </p:scale>
        <p:origin x="9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743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599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17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841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971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514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968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3693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915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987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679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FA6D1-714C-48C9-8215-E328BB14CF19}" type="datetimeFigureOut">
              <a:rPr lang="ko-KR" altLang="en-US" smtClean="0"/>
              <a:t>2017-08-28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F8126-D246-4E87-B1B0-FA7681254A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83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0898" y="592429"/>
            <a:ext cx="24739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PRACTICE SESSION 3. </a:t>
            </a:r>
            <a:endParaRPr lang="ko-KR" altLang="en-US" sz="2000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19568" y="1902434"/>
            <a:ext cx="30444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ARDUINO</a:t>
            </a:r>
            <a:endParaRPr lang="ko-KR" altLang="en-US" sz="6000" b="1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29459" y="5068546"/>
            <a:ext cx="129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칼라</a:t>
            </a:r>
            <a:r>
              <a:rPr lang="en-US" altLang="ko-KR" sz="24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-</a:t>
            </a:r>
            <a:r>
              <a:rPr lang="ko-KR" altLang="en-US" sz="2400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인식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514" y="3065753"/>
            <a:ext cx="2280535" cy="173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837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137141" y="761154"/>
            <a:ext cx="15135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우리의 목표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2584" y="2714872"/>
            <a:ext cx="296267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아두이노에 센서를 연결한다</a:t>
            </a:r>
            <a:r>
              <a:rPr lang="en-US" altLang="ko-KR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아두이노를 컴퓨터와 연결한다</a:t>
            </a:r>
            <a:r>
              <a:rPr lang="en-US" altLang="ko-KR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아두이노에 스케치를 업로드한다</a:t>
            </a:r>
            <a:r>
              <a:rPr lang="en-US" altLang="ko-KR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작동을 확인한다</a:t>
            </a:r>
            <a:r>
              <a:rPr lang="en-US" altLang="ko-KR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6756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505270" y="736805"/>
            <a:ext cx="13584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TCS 3200</a:t>
            </a:r>
            <a:endParaRPr lang="ko-KR" altLang="en-US" sz="2400" b="1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46547" y="6596390"/>
            <a:ext cx="31406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>
                <a:solidFill>
                  <a:schemeClr val="bg2">
                    <a:lumMod val="50000"/>
                  </a:schemeClr>
                </a:solidFill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출처</a:t>
            </a:r>
            <a:r>
              <a:rPr lang="en-US" altLang="ko-KR" sz="1100">
                <a:solidFill>
                  <a:schemeClr val="bg2">
                    <a:lumMod val="50000"/>
                  </a:schemeClr>
                </a:solidFill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: extremeelectronics.com, How to mechatronics</a:t>
            </a:r>
            <a:endParaRPr lang="ko-KR" altLang="en-US" sz="1100">
              <a:solidFill>
                <a:schemeClr val="bg2">
                  <a:lumMod val="50000"/>
                </a:schemeClr>
              </a:solidFill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73898" y="4755020"/>
            <a:ext cx="4868640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>
                <a:highlight>
                  <a:srgbClr val="FFFF00"/>
                </a:highlight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RGB</a:t>
            </a:r>
            <a:r>
              <a:rPr lang="ko-KR" altLang="en-US">
                <a:highlight>
                  <a:srgbClr val="FFFF00"/>
                </a:highlight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색</a:t>
            </a:r>
            <a:r>
              <a:rPr lang="ko-KR" altLang="en-US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을 감지해 낼 수 있는 모듈</a:t>
            </a:r>
            <a:endParaRPr lang="en-US" altLang="ko-KR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내부에 광다이오드 칩이 있고</a:t>
            </a:r>
            <a:r>
              <a:rPr lang="en-US" altLang="ko-KR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, </a:t>
            </a:r>
            <a:r>
              <a:rPr lang="ko-KR" altLang="en-US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그 주변으로 </a:t>
            </a:r>
            <a:r>
              <a:rPr lang="en-US" altLang="ko-KR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LED</a:t>
            </a:r>
            <a:r>
              <a:rPr lang="ko-KR" altLang="en-US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등이 </a:t>
            </a:r>
            <a:r>
              <a:rPr lang="en-US" altLang="ko-KR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4</a:t>
            </a:r>
            <a:r>
              <a:rPr lang="ko-KR" altLang="en-US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개</a:t>
            </a:r>
            <a:endParaRPr lang="en-US" altLang="ko-KR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빛과 물체 거리에 대한 민감도가 크다</a:t>
            </a:r>
            <a:r>
              <a:rPr lang="en-US" altLang="ko-KR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.</a:t>
            </a:r>
          </a:p>
        </p:txBody>
      </p:sp>
      <p:pic>
        <p:nvPicPr>
          <p:cNvPr id="2050" name="Picture 2" descr="TCS230 TCS3200 Color Sensor Photodiodes Filters How It Wor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5270" y="1654632"/>
            <a:ext cx="59055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 descr="RGB sensor TCS3200에 대한 이미지 검색결과"/>
          <p:cNvSpPr>
            <a:spLocks noChangeAspect="1" noChangeArrowheads="1"/>
          </p:cNvSpPr>
          <p:nvPr/>
        </p:nvSpPr>
        <p:spPr bwMode="auto">
          <a:xfrm>
            <a:off x="4605338" y="2185988"/>
            <a:ext cx="2981325" cy="248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54" name="Picture 6" descr="RGB sensor TCS3200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656" y="1486939"/>
            <a:ext cx="3819648" cy="3185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1892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12" descr="아두이노 로봇팔에 대한 이미지 검색결과"/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14" descr="아두이노 로봇팔에 대한 이미지 검색결과"/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26" name="Picture 2" descr="Arduino Color Sensing Tutorial TSC230 TSC3200 Color Sensor Circuit Schematic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4187" y="80218"/>
            <a:ext cx="6753225" cy="6777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417155" y="6596390"/>
            <a:ext cx="17748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>
                <a:solidFill>
                  <a:schemeClr val="bg2">
                    <a:lumMod val="50000"/>
                  </a:schemeClr>
                </a:solidFill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출처</a:t>
            </a:r>
            <a:r>
              <a:rPr lang="en-US" altLang="ko-KR" sz="1100">
                <a:solidFill>
                  <a:schemeClr val="bg2">
                    <a:lumMod val="50000"/>
                  </a:schemeClr>
                </a:solidFill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: How to mechatronics</a:t>
            </a:r>
            <a:endParaRPr lang="ko-KR" altLang="en-US" sz="1100">
              <a:solidFill>
                <a:schemeClr val="bg2">
                  <a:lumMod val="50000"/>
                </a:schemeClr>
              </a:solidFill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825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3644" y="5657851"/>
            <a:ext cx="4870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서울남산 장체B" panose="02020603020101020101" pitchFamily="18" charset="-127"/>
                <a:ea typeface="서울남산 장체B" panose="02020603020101020101" pitchFamily="18" charset="-127"/>
              </a:rPr>
              <a:t>https://www.youtube.com/watch?v=CPUXxuyd9xw</a:t>
            </a:r>
            <a:endParaRPr lang="ko-KR" altLang="en-US">
              <a:latin typeface="서울남산 장체B" panose="02020603020101020101" pitchFamily="18" charset="-127"/>
              <a:ea typeface="서울남산 장체B" panose="020206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5" y="414338"/>
            <a:ext cx="9134475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516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postfiles10.naver.net/20160307_57/ubicomputing_1457306786792reIct_PNG/1.png?type=w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873" y="2024062"/>
            <a:ext cx="11586003" cy="337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795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12" descr="아두이노 로봇팔에 대한 이미지 검색결과"/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14" descr="아두이노 로봇팔에 대한 이미지 검색결과"/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12183" y="5429250"/>
            <a:ext cx="3272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https://youtu.be/g3i51hdfLaw</a:t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618" y="909637"/>
            <a:ext cx="7624763" cy="423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009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1504</TotalTime>
  <Words>86</Words>
  <Application>Microsoft Office PowerPoint</Application>
  <PresentationFormat>와이드스크린</PresentationFormat>
  <Paragraphs>16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서울남산 장체B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Meg Kim</dc:creator>
  <cp:lastModifiedBy>Meg Kim</cp:lastModifiedBy>
  <cp:revision>54</cp:revision>
  <dcterms:created xsi:type="dcterms:W3CDTF">2017-08-26T15:33:23Z</dcterms:created>
  <dcterms:modified xsi:type="dcterms:W3CDTF">2017-08-28T04:03:03Z</dcterms:modified>
</cp:coreProperties>
</file>

<file path=docProps/thumbnail.jpeg>
</file>